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8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LHYHL" initials="I" lastIdx="1" clrIdx="0">
    <p:extLst>
      <p:ext uri="{19B8F6BF-5375-455C-9EA6-DF929625EA0E}">
        <p15:presenceInfo xmlns:p15="http://schemas.microsoft.com/office/powerpoint/2012/main" userId="ILLHYH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44" autoAdjust="0"/>
  </p:normalViewPr>
  <p:slideViewPr>
    <p:cSldViewPr snapToGrid="0">
      <p:cViewPr>
        <p:scale>
          <a:sx n="90" d="100"/>
          <a:sy n="90" d="100"/>
        </p:scale>
        <p:origin x="398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2C780-6DA5-4F94-90B9-70682A976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09506F-27C0-439F-9562-3A3BC70D8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29BEC-C7A5-4EDE-8383-663F0FC3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9E1A3-AED7-4889-9375-C6A144AD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C4BF-C037-4556-804B-AD6AD882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6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44C2E-6228-4347-8BAF-0CBFE178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7E9BF-941C-4A00-84DC-5CFF43CD3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67305-08C1-433B-B765-15EC289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01012-8DF9-4B44-9EE5-D9AFAC72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1B6B2-992C-4CEF-8631-BAF7E74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9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3EDFE6-26E9-4804-8BE5-D829A8814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B93F4A-49A7-48E4-9D53-C31625D6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555D9-6207-4F7D-96E4-22894C81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2CD58-FB75-41F6-81A8-76FB6A35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72B2D-A085-4B57-8699-DE06DA8F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957A1-4FF6-490B-8D7F-236CC3D9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158A6-F400-465B-81BA-5328150DE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AA94A-3C4E-4941-9C9B-96420195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58B10-898D-46E5-8D3A-9F65E4D6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2726C-C5AB-4138-8836-B5404333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3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EB396-AC51-4FA8-AB66-58ED51BD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97D2B-03E4-4A41-BA2D-618484B5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06C-4F42-459B-AE62-5F010C09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07814-D176-46EF-A22C-87D7151E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52220-5530-45C3-BC78-F7805F3B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9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29375-6E24-43BC-8497-8A91EC80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2B011-D71C-49BE-B8B9-E1EEAE6B5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7A83C-6855-4C31-8088-1FCD77447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E819DC-1789-4B23-810C-41ADF093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10947-FBEC-4948-99D2-F30900ED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DA9C0-119E-4B05-976E-B7B4D457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6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4077-1BC0-4B2E-9565-E794693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1B97F-BA1A-4B6A-B31C-E20B79ADA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FC0286-B5B6-4816-AB3C-4E0613DF0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F35F5A-DB43-4703-B0C9-C98E1265A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D94CEC-1622-40AE-87F6-86E2869A7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89BE5A-6B99-46EA-856D-F4E1A06C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A9EF84-6321-4410-8929-14B77240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7535-F254-434C-9CB5-2FC69AC1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5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E64F5-BB53-4A61-A2F1-61C0DC6F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7628B1-87C2-45AE-B134-26814E6A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FB126E-F70A-4BCC-A84D-9B4E4C59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778017-DCB3-4C8E-BF10-B2FA1F1B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DC27B7-CE0D-4115-BD58-624D872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753CB8-09E9-469C-BFF3-927B875E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B3F56-732F-4299-96E0-6B9C0A41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9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886D4-A638-4B48-A7DC-BF5D27C0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151F5-6A54-4F0C-BF16-8B5D3C34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8B0BE-F4C4-4B7F-B72B-7B7194360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33B35-CD98-44ED-BE80-A053EC54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AA827-82B7-4370-AF38-6585EB1A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CF2EF-2AB7-4078-888F-BDF9544A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1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51BBE-6D17-4CDA-BAF2-BE69CAA9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FE2BAE-F712-42B9-86F3-FE2DAC17D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2DB0F-22EF-4D9F-8252-0E4EBFB9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7E7B8-60A6-47E5-A838-ED9AEF4C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66D3E3-31EB-4762-A196-8EB44727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A0E69C-8BCF-49D1-8D79-A5159F0A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299A96-D274-444A-877A-E766A4A8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9E269-66A8-47F9-BDBB-F911B6DC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3BBCC-2AD3-4814-AD67-11F9A9C2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A39D-2BF7-4739-BAD1-62FE8C0647F1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5F72A-8E79-4945-B53E-5699D298F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8470D-026C-4782-9A35-DE6CAAD2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38E0B-D4BC-4AF3-A11D-01EFB470A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3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33C6D4-BE11-4786-BC38-7055C6A66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" t="4267" r="2336" b="4267"/>
          <a:stretch/>
        </p:blipFill>
        <p:spPr>
          <a:xfrm>
            <a:off x="1033273" y="1642856"/>
            <a:ext cx="4885225" cy="3572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6D5B09-0513-41AB-8407-21AB3DCFAE88}"/>
              </a:ext>
            </a:extLst>
          </p:cNvPr>
          <p:cNvSpPr/>
          <p:nvPr/>
        </p:nvSpPr>
        <p:spPr>
          <a:xfrm>
            <a:off x="5157215" y="490465"/>
            <a:ext cx="23348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D5966-CB5C-4E1E-A083-B7373828CADF}"/>
              </a:ext>
            </a:extLst>
          </p:cNvPr>
          <p:cNvSpPr txBox="1"/>
          <p:nvPr/>
        </p:nvSpPr>
        <p:spPr>
          <a:xfrm>
            <a:off x="4655310" y="5813187"/>
            <a:ext cx="441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폼을 사용하여 로그인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8403DF-ED7C-4560-8A7C-344B517CA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4" t="33467" r="34426" b="25733"/>
          <a:stretch/>
        </p:blipFill>
        <p:spPr>
          <a:xfrm>
            <a:off x="6669121" y="1642857"/>
            <a:ext cx="4809744" cy="35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597133-209F-4C1A-882B-CCBB8A36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5972C1-402F-4B53-8660-599D1DC1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E7B7FE-2E49-46AE-9976-8BF62BC6C531}"/>
              </a:ext>
            </a:extLst>
          </p:cNvPr>
          <p:cNvSpPr/>
          <p:nvPr/>
        </p:nvSpPr>
        <p:spPr>
          <a:xfrm>
            <a:off x="580102" y="2505670"/>
            <a:ext cx="1085425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모두 입력하고 나면 회원가입 완료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알림창을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보여주고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로그인을 통해 메일인증 받도록 함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422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19D10-8082-41B1-82E7-B6C4E864D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4" t="33467" r="34426" b="25733"/>
          <a:stretch/>
        </p:blipFill>
        <p:spPr>
          <a:xfrm>
            <a:off x="667816" y="542026"/>
            <a:ext cx="4809744" cy="3572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7B4A7C-5E01-4691-9065-B3DE7DF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09" t="1" r="30534" b="62200"/>
          <a:stretch/>
        </p:blipFill>
        <p:spPr>
          <a:xfrm>
            <a:off x="6374167" y="1522032"/>
            <a:ext cx="4847208" cy="2592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CB07F-9948-4FEC-9FC7-BDE4F6B67EA8}"/>
              </a:ext>
            </a:extLst>
          </p:cNvPr>
          <p:cNvSpPr txBox="1"/>
          <p:nvPr/>
        </p:nvSpPr>
        <p:spPr>
          <a:xfrm>
            <a:off x="1811045" y="5033638"/>
            <a:ext cx="87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시도 할 경우 회원가입시 적었던 이메일로 인증 받을 수 있는 이메일을 전송</a:t>
            </a:r>
          </a:p>
        </p:txBody>
      </p:sp>
    </p:spTree>
    <p:extLst>
      <p:ext uri="{BB962C8B-B14F-4D97-AF65-F5344CB8AC3E}">
        <p14:creationId xmlns:p14="http://schemas.microsoft.com/office/powerpoint/2010/main" val="398609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B11997-65D6-43D1-8B5D-68A6EFA6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CDC5FD-6848-455F-BB34-87640A625B38}"/>
              </a:ext>
            </a:extLst>
          </p:cNvPr>
          <p:cNvSpPr/>
          <p:nvPr/>
        </p:nvSpPr>
        <p:spPr>
          <a:xfrm>
            <a:off x="2068497" y="2024109"/>
            <a:ext cx="3693111" cy="3639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DE00A-2932-474E-B304-0A72B25B5796}"/>
              </a:ext>
            </a:extLst>
          </p:cNvPr>
          <p:cNvSpPr txBox="1"/>
          <p:nvPr/>
        </p:nvSpPr>
        <p:spPr>
          <a:xfrm>
            <a:off x="2352583" y="2645546"/>
            <a:ext cx="54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이메일을 전송 되었는지 확인 할 수 있으며</a:t>
            </a:r>
            <a:endParaRPr lang="en-US" altLang="ko-KR" dirty="0"/>
          </a:p>
          <a:p>
            <a:r>
              <a:rPr lang="ko-KR" altLang="en-US" dirty="0"/>
              <a:t>클릭하면 안에 내용을 확인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1561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F697D3-DE47-4D32-93EF-520BB344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609A-BFC0-4B6F-B56A-3807E75F96F0}"/>
              </a:ext>
            </a:extLst>
          </p:cNvPr>
          <p:cNvSpPr/>
          <p:nvPr/>
        </p:nvSpPr>
        <p:spPr>
          <a:xfrm>
            <a:off x="4758431" y="3897296"/>
            <a:ext cx="4563122" cy="559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78DFE-C204-4082-A3B8-7EB0726E3531}"/>
              </a:ext>
            </a:extLst>
          </p:cNvPr>
          <p:cNvSpPr txBox="1"/>
          <p:nvPr/>
        </p:nvSpPr>
        <p:spPr>
          <a:xfrm>
            <a:off x="4504266" y="5029200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확인한 메일에서 링크를 통해서 회원을 인증 완료</a:t>
            </a:r>
          </a:p>
        </p:txBody>
      </p:sp>
    </p:spTree>
    <p:extLst>
      <p:ext uri="{BB962C8B-B14F-4D97-AF65-F5344CB8AC3E}">
        <p14:creationId xmlns:p14="http://schemas.microsoft.com/office/powerpoint/2010/main" val="226793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DA99DD-8111-410D-A2FC-798AECE1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B88EDE-55C0-4AC7-8E4F-42CAC421C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2" t="6667" r="34792" b="75679"/>
          <a:stretch/>
        </p:blipFill>
        <p:spPr>
          <a:xfrm>
            <a:off x="6993467" y="1820333"/>
            <a:ext cx="3708400" cy="1210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234FE0-DB23-4D15-A021-0688F573E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4" t="33467" r="34426" b="25733"/>
          <a:stretch/>
        </p:blipFill>
        <p:spPr>
          <a:xfrm>
            <a:off x="667816" y="542026"/>
            <a:ext cx="4809744" cy="3572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422EC-64EC-4699-97E4-4EDAB819824B}"/>
              </a:ext>
            </a:extLst>
          </p:cNvPr>
          <p:cNvSpPr txBox="1"/>
          <p:nvPr/>
        </p:nvSpPr>
        <p:spPr>
          <a:xfrm>
            <a:off x="2632311" y="5050571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한번 </a:t>
            </a:r>
            <a:r>
              <a:rPr lang="ko-KR" altLang="en-US"/>
              <a:t>로그인 시도 할 경우 정상적으로 로그인 되는 것을 확인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66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D3D8-AF72-468D-AA5C-73DFF20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3A816-B87D-49CF-8612-79F9FB7F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9AD10-908F-4499-9E7A-90D535C7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6E4BF-4A99-48A2-BF7D-110DC62DEEF3}"/>
              </a:ext>
            </a:extLst>
          </p:cNvPr>
          <p:cNvSpPr txBox="1"/>
          <p:nvPr/>
        </p:nvSpPr>
        <p:spPr>
          <a:xfrm>
            <a:off x="9254067" y="2362200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로그인에 성공하면</a:t>
            </a:r>
            <a:endParaRPr lang="en-US" altLang="ko-KR" dirty="0"/>
          </a:p>
          <a:p>
            <a:r>
              <a:rPr lang="ko-KR" altLang="en-US" dirty="0"/>
              <a:t>즉시 보여지는 화면은</a:t>
            </a:r>
            <a:endParaRPr lang="en-US" altLang="ko-KR" dirty="0"/>
          </a:p>
          <a:p>
            <a:r>
              <a:rPr lang="ko-KR" altLang="en-US" dirty="0"/>
              <a:t>회원의 정보를 보여줌</a:t>
            </a:r>
          </a:p>
        </p:txBody>
      </p:sp>
    </p:spTree>
    <p:extLst>
      <p:ext uri="{BB962C8B-B14F-4D97-AF65-F5344CB8AC3E}">
        <p14:creationId xmlns:p14="http://schemas.microsoft.com/office/powerpoint/2010/main" val="233518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F47CD1-C943-4FF9-987C-50F0E1267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0" t="17284" r="28679" b="9506"/>
          <a:stretch/>
        </p:blipFill>
        <p:spPr>
          <a:xfrm>
            <a:off x="753534" y="694265"/>
            <a:ext cx="5181600" cy="5020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D0CADE-6C29-4343-8A77-1F7027E4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22" y="694265"/>
            <a:ext cx="4640982" cy="171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09727-63DF-4927-934D-91417D7E6E00}"/>
              </a:ext>
            </a:extLst>
          </p:cNvPr>
          <p:cNvSpPr txBox="1"/>
          <p:nvPr/>
        </p:nvSpPr>
        <p:spPr>
          <a:xfrm>
            <a:off x="6459218" y="3302000"/>
            <a:ext cx="4979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회원수정시 </a:t>
            </a:r>
            <a:r>
              <a:rPr lang="ko-KR" altLang="en-US" dirty="0" err="1"/>
              <a:t>비밀번호을</a:t>
            </a:r>
            <a:r>
              <a:rPr lang="ko-KR" altLang="en-US" dirty="0"/>
              <a:t> 입력하지 않을 경우</a:t>
            </a:r>
            <a:endParaRPr lang="en-US" altLang="ko-KR" dirty="0"/>
          </a:p>
          <a:p>
            <a:r>
              <a:rPr lang="ko-KR" altLang="en-US" dirty="0"/>
              <a:t>회원가입시에 발생 했던 경고와 동일하게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비밀번호까지 모두 입력하고 나면 완료</a:t>
            </a:r>
          </a:p>
        </p:txBody>
      </p:sp>
    </p:spTree>
    <p:extLst>
      <p:ext uri="{BB962C8B-B14F-4D97-AF65-F5344CB8AC3E}">
        <p14:creationId xmlns:p14="http://schemas.microsoft.com/office/powerpoint/2010/main" val="414197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46A1E7-271E-4D51-8902-F79AA61A0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17531" r="28750" b="10000"/>
          <a:stretch/>
        </p:blipFill>
        <p:spPr>
          <a:xfrm>
            <a:off x="990600" y="541866"/>
            <a:ext cx="5181600" cy="4969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C8C7BA-69B8-4F5E-A5E0-4C11DDA5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84" y="541866"/>
            <a:ext cx="4580017" cy="1607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11B92-6FD4-4E72-8C18-7EEDCE2F2D87}"/>
              </a:ext>
            </a:extLst>
          </p:cNvPr>
          <p:cNvSpPr txBox="1"/>
          <p:nvPr/>
        </p:nvSpPr>
        <p:spPr>
          <a:xfrm>
            <a:off x="6510867" y="3059668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버튼 </a:t>
            </a:r>
            <a:r>
              <a:rPr lang="ko-KR" altLang="en-US" dirty="0" err="1"/>
              <a:t>클릭시</a:t>
            </a:r>
            <a:r>
              <a:rPr lang="ko-KR" altLang="en-US" dirty="0"/>
              <a:t> 처음 로그인 화면으로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204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624799-1423-482E-B248-EE3800CB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94" y="1547622"/>
            <a:ext cx="5028131" cy="48930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9C9910-581A-4A02-8714-33EC59DB0C88}"/>
              </a:ext>
            </a:extLst>
          </p:cNvPr>
          <p:cNvSpPr/>
          <p:nvPr/>
        </p:nvSpPr>
        <p:spPr>
          <a:xfrm>
            <a:off x="2862071" y="417313"/>
            <a:ext cx="30632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1307E-76C9-49D9-B5E5-85ACFED03AA9}"/>
              </a:ext>
            </a:extLst>
          </p:cNvPr>
          <p:cNvSpPr txBox="1"/>
          <p:nvPr/>
        </p:nvSpPr>
        <p:spPr>
          <a:xfrm>
            <a:off x="6263640" y="3355848"/>
            <a:ext cx="5731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회원가입을 통해서 로그인 할 수 있는 폼</a:t>
            </a:r>
            <a:endParaRPr lang="en-US" altLang="ko-KR" dirty="0"/>
          </a:p>
          <a:p>
            <a:r>
              <a:rPr lang="ko-KR" altLang="en-US" dirty="0"/>
              <a:t>회원가입을 하기 위해서 총 </a:t>
            </a:r>
            <a:r>
              <a:rPr lang="en-US" altLang="ko-KR" dirty="0"/>
              <a:t>8</a:t>
            </a:r>
            <a:r>
              <a:rPr lang="ko-KR" altLang="en-US" dirty="0"/>
              <a:t>가지를 만족 하여야 하며</a:t>
            </a:r>
            <a:endParaRPr lang="en-US" altLang="ko-KR" dirty="0"/>
          </a:p>
          <a:p>
            <a:r>
              <a:rPr lang="ko-KR" altLang="en-US" dirty="0"/>
              <a:t>작성하지 않을 경우에는 경고 창이 발생하도록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3604084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98A212-17B0-47C9-926D-49EC9995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8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F3197A-1D30-4F45-B88D-1A1CAE9B3063}"/>
              </a:ext>
            </a:extLst>
          </p:cNvPr>
          <p:cNvSpPr/>
          <p:nvPr/>
        </p:nvSpPr>
        <p:spPr>
          <a:xfrm>
            <a:off x="2576042" y="1155468"/>
            <a:ext cx="6904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페이지 로그인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214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F9178F-1781-465B-B6D1-93DFBBFA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6CE2-CA03-4C98-AFBF-279FA4A22C88}"/>
              </a:ext>
            </a:extLst>
          </p:cNvPr>
          <p:cNvSpPr txBox="1"/>
          <p:nvPr/>
        </p:nvSpPr>
        <p:spPr>
          <a:xfrm>
            <a:off x="2362200" y="4851400"/>
            <a:ext cx="75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현제까지 회원가입을 통해 데이터베이스에 저장된 회원들의 목록</a:t>
            </a:r>
          </a:p>
        </p:txBody>
      </p:sp>
    </p:spTree>
    <p:extLst>
      <p:ext uri="{BB962C8B-B14F-4D97-AF65-F5344CB8AC3E}">
        <p14:creationId xmlns:p14="http://schemas.microsoft.com/office/powerpoint/2010/main" val="343872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DAF434-802E-4AE6-B7A7-D4FF0A75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AD7FE1-166B-43A4-9699-2EABAF1C120A}"/>
              </a:ext>
            </a:extLst>
          </p:cNvPr>
          <p:cNvSpPr txBox="1"/>
          <p:nvPr/>
        </p:nvSpPr>
        <p:spPr>
          <a:xfrm>
            <a:off x="1253067" y="4749800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회원에게 쪽지를 보낼 수 있는 페이지</a:t>
            </a:r>
          </a:p>
        </p:txBody>
      </p:sp>
    </p:spTree>
    <p:extLst>
      <p:ext uri="{BB962C8B-B14F-4D97-AF65-F5344CB8AC3E}">
        <p14:creationId xmlns:p14="http://schemas.microsoft.com/office/powerpoint/2010/main" val="140832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B41B7-31FA-4A78-B323-D063C12F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3F44B-0B83-470B-9CA0-FD4FF82E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4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279447-2623-4A59-B8E4-D4A76502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7C3438-DBFF-471F-BB4A-DD5ACB2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6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1582B-8187-458A-B33B-6F795A22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73D439-7D84-4159-8F99-B96E33B2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95C9E-B842-4ADB-AFCD-E369EEF8BF03}"/>
              </a:ext>
            </a:extLst>
          </p:cNvPr>
          <p:cNvSpPr txBox="1"/>
          <p:nvPr/>
        </p:nvSpPr>
        <p:spPr>
          <a:xfrm>
            <a:off x="8684308" y="3089428"/>
            <a:ext cx="3507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en-US" altLang="ko-KR" dirty="0"/>
              <a:t>input </a:t>
            </a:r>
            <a:r>
              <a:rPr lang="ko-KR" altLang="en-US" dirty="0"/>
              <a:t>태그에 아무것도</a:t>
            </a:r>
            <a:endParaRPr lang="en-US" altLang="ko-KR" dirty="0"/>
          </a:p>
          <a:p>
            <a:r>
              <a:rPr lang="ko-KR" altLang="en-US" dirty="0"/>
              <a:t>입력하지 않고 </a:t>
            </a:r>
            <a:endParaRPr lang="en-US" altLang="ko-KR" dirty="0"/>
          </a:p>
          <a:p>
            <a:r>
              <a:rPr lang="ko-KR" altLang="en-US" dirty="0"/>
              <a:t>회원가입</a:t>
            </a:r>
            <a:r>
              <a:rPr lang="en-US" altLang="ko-KR" dirty="0"/>
              <a:t>(submit)</a:t>
            </a:r>
            <a:r>
              <a:rPr lang="ko-KR" altLang="en-US" dirty="0"/>
              <a:t> 버튼을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Alert </a:t>
            </a:r>
            <a:r>
              <a:rPr lang="ko-KR" altLang="en-US" dirty="0"/>
              <a:t>창 알림을 띄우도록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427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2B7B08-BAB2-4091-A60D-1F2687C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7041EA-3947-4649-AA75-3BEA23077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70AAA-F3B5-4C45-BEA2-622D2F88C3E6}"/>
              </a:ext>
            </a:extLst>
          </p:cNvPr>
          <p:cNvSpPr txBox="1"/>
          <p:nvPr/>
        </p:nvSpPr>
        <p:spPr>
          <a:xfrm>
            <a:off x="-1" y="3429000"/>
            <a:ext cx="395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비밀번호는 </a:t>
            </a:r>
            <a:r>
              <a:rPr lang="en-US" altLang="ko-KR" dirty="0"/>
              <a:t>3</a:t>
            </a:r>
            <a:r>
              <a:rPr lang="ko-KR" altLang="en-US" dirty="0"/>
              <a:t>글자 이상 적지 않을</a:t>
            </a:r>
            <a:endParaRPr lang="en-US" altLang="ko-KR" dirty="0"/>
          </a:p>
          <a:p>
            <a:r>
              <a:rPr lang="ko-KR" altLang="en-US" dirty="0"/>
              <a:t>경우 계속해서 </a:t>
            </a:r>
            <a:r>
              <a:rPr lang="ko-KR" altLang="en-US" dirty="0" err="1"/>
              <a:t>알림창이</a:t>
            </a:r>
            <a:r>
              <a:rPr lang="ko-KR" altLang="en-US" dirty="0"/>
              <a:t> 뜨도록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035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96F7F-BB1B-42C2-9C9A-FD417A49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31EFF-D41B-453A-8AB5-510E06D6D85B}"/>
              </a:ext>
            </a:extLst>
          </p:cNvPr>
          <p:cNvSpPr txBox="1"/>
          <p:nvPr/>
        </p:nvSpPr>
        <p:spPr>
          <a:xfrm>
            <a:off x="-1" y="3429000"/>
            <a:ext cx="395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확인에서 비밀번호와</a:t>
            </a:r>
            <a:endParaRPr lang="en-US" altLang="ko-KR" dirty="0"/>
          </a:p>
          <a:p>
            <a:r>
              <a:rPr lang="ko-KR" altLang="en-US" dirty="0"/>
              <a:t>동일 하지 않을 경우 경고 메시지</a:t>
            </a:r>
            <a:endParaRPr lang="en-US" altLang="ko-KR" dirty="0"/>
          </a:p>
          <a:p>
            <a:r>
              <a:rPr lang="ko-KR" altLang="en-US" dirty="0"/>
              <a:t>띄우도록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990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977AC5-FFF4-4BCA-9339-6B5154F0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6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BED0DB-522B-4E52-A1EB-B5C7D1B3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85DB7D-F7FA-4078-83E2-651B4060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172</Words>
  <Application>Microsoft Office PowerPoint</Application>
  <PresentationFormat>와이드스크린</PresentationFormat>
  <Paragraphs>34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ILLHYHL</dc:creator>
  <cp:lastModifiedBy>ILLHYHL</cp:lastModifiedBy>
  <cp:revision>10</cp:revision>
  <dcterms:created xsi:type="dcterms:W3CDTF">2021-04-12T02:08:06Z</dcterms:created>
  <dcterms:modified xsi:type="dcterms:W3CDTF">2021-04-13T05:32:27Z</dcterms:modified>
</cp:coreProperties>
</file>